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</p:sldMasterIdLst>
  <p:handoutMasterIdLst>
    <p:handoutMasterId r:id="rId8"/>
  </p:handoutMasterIdLst>
  <p:sldIdLst>
    <p:sldId id="256" r:id="rId2"/>
    <p:sldId id="259" r:id="rId3"/>
    <p:sldId id="266" r:id="rId4"/>
    <p:sldId id="267" r:id="rId5"/>
    <p:sldId id="268" r:id="rId6"/>
    <p:sldId id="261" r:id="rId7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0ACA9-E4C1-4A48-AB84-765BEE313939}" type="datetimeFigureOut">
              <a:rPr lang="zh-TW" altLang="en-US" smtClean="0"/>
              <a:t>2024/4/8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1E3AA-4BB9-488A-8622-354006380D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8098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E02C-6EC6-4E09-BC2C-9FDED4DE236E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19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3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38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07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A55-63BC-4BA2-9538-7DDEADA10621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60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9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8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91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0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8850A0-01A3-4F4E-AA52-F716A9BFD4EB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1CCA-BB49-46C7-A0E2-F42339750F9A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6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35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06082" y="711819"/>
            <a:ext cx="10979835" cy="1063436"/>
          </a:xfrm>
        </p:spPr>
        <p:txBody>
          <a:bodyPr>
            <a:normAutofit fontScale="90000"/>
          </a:bodyPr>
          <a:lstStyle/>
          <a:p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學年度明義國小校內語文競賽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19450" y="1895912"/>
            <a:ext cx="7830255" cy="1735539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賽前說明會</a:t>
            </a:r>
            <a:endParaRPr lang="en-US" altLang="zh-TW" sz="5400" b="1" dirty="0">
              <a:solidFill>
                <a:schemeClr val="tx1"/>
              </a:solidFill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有任何競賽問題，請找</a:t>
            </a:r>
            <a:r>
              <a:rPr lang="zh-TW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教學組劉恩綺老師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06ADB39-EBC9-BAE0-B627-D899A194A5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89" t="21080" r="21899" b="5810"/>
          <a:stretch/>
        </p:blipFill>
        <p:spPr>
          <a:xfrm>
            <a:off x="9093666" y="2558642"/>
            <a:ext cx="2877425" cy="398834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6B42C32-741C-AAEA-1E80-2637D15BC3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8" b="-1"/>
          <a:stretch/>
        </p:blipFill>
        <p:spPr>
          <a:xfrm>
            <a:off x="220909" y="3338818"/>
            <a:ext cx="8784836" cy="320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25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01335" y="0"/>
            <a:ext cx="7589329" cy="1371600"/>
          </a:xfrm>
        </p:spPr>
        <p:txBody>
          <a:bodyPr/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參賽項目說明：字音字形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6073" y="1831513"/>
            <a:ext cx="11332128" cy="4149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四五年級</a:t>
            </a: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已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公布考題範圍，考題內容為</a:t>
            </a:r>
            <a:r>
              <a:rPr lang="en-US" altLang="zh-TW" sz="3600" kern="1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200</a:t>
            </a:r>
            <a:r>
              <a:rPr lang="zh-TW" altLang="zh-TW" sz="3600" kern="1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字</a:t>
            </a:r>
            <a:endParaRPr lang="en-US" altLang="zh-TW" sz="3600" kern="100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 (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字音一百字、字形一百字）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用鉛筆或紅筆書寫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限定</a:t>
            </a:r>
            <a:r>
              <a:rPr lang="zh-TW" altLang="en-US" sz="3600" kern="1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藍筆</a:t>
            </a: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3600" kern="1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黑筆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每字得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0.5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分，</a:t>
            </a:r>
            <a:r>
              <a:rPr lang="zh-TW" altLang="zh-TW" sz="3600" b="1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塗改一律不計分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比賽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限時</a:t>
            </a:r>
            <a:r>
              <a:rPr lang="en-US" altLang="zh-TW" sz="3600" kern="1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3600" kern="1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567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01335" y="0"/>
            <a:ext cx="7589329" cy="1371600"/>
          </a:xfrm>
        </p:spPr>
        <p:txBody>
          <a:bodyPr/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參賽項目說明：硬筆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書法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9294" y="1470786"/>
            <a:ext cx="11502705" cy="498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書寫內容已事先公布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TW" altLang="en-US" sz="3600" kern="100" dirty="0">
                <a:highlight>
                  <a:srgbClr val="FF00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二三年級</a:t>
            </a: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以硬筆字書寫楷書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kern="100" dirty="0">
                <a:highlight>
                  <a:srgbClr val="FF00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鉛筆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)-</a:t>
            </a: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依照格子</a:t>
            </a:r>
            <a:endParaRPr lang="en-US" altLang="zh-TW" sz="36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TW" altLang="en-US" sz="3600" kern="100" dirty="0">
                <a:highlight>
                  <a:srgbClr val="00FF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四五年級</a:t>
            </a: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以傳統書法書寫楷書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kern="100" dirty="0">
                <a:highlight>
                  <a:srgbClr val="00FF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毛筆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)-</a:t>
            </a: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四開，可帶字帖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錯字或漏字每字扣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分，未寫完者每字扣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每人一張題目紙與答案紙，寫完後均需回收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比賽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限時</a:t>
            </a:r>
            <a:r>
              <a:rPr lang="en-US" altLang="zh-TW" sz="3600" kern="1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zh-TW" sz="3600" kern="1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endParaRPr lang="zh-TW" altLang="en-US" sz="36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0409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24125" y="0"/>
            <a:ext cx="5819207" cy="1371600"/>
          </a:xfrm>
        </p:spPr>
        <p:txBody>
          <a:bodyPr/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參賽項目說明：作文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9295" y="1470786"/>
            <a:ext cx="11332128" cy="3318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四五年級題目已公布，比賽當天現場抽題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不得使用鉛筆書寫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限定</a:t>
            </a:r>
            <a:r>
              <a:rPr lang="zh-TW" altLang="en-US" sz="3600" kern="1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藍筆</a:t>
            </a: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3600" kern="1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黑筆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需詳加標點符號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計分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比賽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限時</a:t>
            </a:r>
            <a:r>
              <a:rPr lang="en-US" altLang="zh-TW" sz="3600" kern="1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90</a:t>
            </a:r>
            <a:r>
              <a:rPr lang="zh-TW" altLang="zh-TW" sz="3600" kern="1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endParaRPr lang="zh-TW" altLang="en-US" sz="36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91B7396-9F0B-5BF4-5C52-38D898BCB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61"/>
          <a:stretch/>
        </p:blipFill>
        <p:spPr>
          <a:xfrm>
            <a:off x="6672926" y="3773955"/>
            <a:ext cx="5131782" cy="222987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0121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23447" y="0"/>
            <a:ext cx="6263824" cy="1371600"/>
          </a:xfrm>
        </p:spPr>
        <p:txBody>
          <a:bodyPr/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參賽項目說明：說故事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9295" y="1470786"/>
            <a:ext cx="11332128" cy="3318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每人</a:t>
            </a:r>
            <a:r>
              <a:rPr lang="en-US" altLang="zh-TW" sz="3600" kern="1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3~4</a:t>
            </a:r>
            <a:r>
              <a:rPr lang="zh-TW" altLang="en-US" sz="3600" kern="1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不得帶任何資料上台</a:t>
            </a:r>
            <a:endParaRPr lang="en-US" altLang="zh-TW" sz="3600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使用時間不足或超過，每半分鐘扣標準分數一分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評判標準：</a:t>
            </a:r>
            <a:r>
              <a:rPr lang="zh-TW" altLang="en-US" sz="3600" kern="1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語音</a:t>
            </a:r>
            <a:r>
              <a:rPr lang="en-US" altLang="zh-TW" sz="3600" kern="1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45</a:t>
            </a:r>
            <a:r>
              <a:rPr lang="zh-TW" altLang="en-US" sz="3600" kern="1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kern="1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r>
              <a:rPr lang="en-US" altLang="zh-TW" sz="3600" kern="1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45</a:t>
            </a:r>
            <a:r>
              <a:rPr lang="zh-TW" altLang="en-US" sz="3600" kern="1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kern="1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台風及道具</a:t>
            </a:r>
            <a:r>
              <a:rPr lang="en-US" altLang="zh-TW" sz="3600" kern="1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3600" kern="1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endParaRPr lang="en-US" altLang="zh-TW" sz="3600" kern="100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超過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分鐘未發言者，即下台結束比賽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3EAE4A1-F4FD-2BC0-BD68-95B58F58AC87}"/>
              </a:ext>
            </a:extLst>
          </p:cNvPr>
          <p:cNvSpPr txBox="1"/>
          <p:nvPr/>
        </p:nvSpPr>
        <p:spPr>
          <a:xfrm>
            <a:off x="521516" y="5297458"/>
            <a:ext cx="111489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說明會後，請一二年級選手留下抽序號，並填寫故事名稱。</a:t>
            </a:r>
            <a:endParaRPr lang="zh-TW" altLang="zh-TW" sz="32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6340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4463" y="1812023"/>
            <a:ext cx="11218179" cy="4563610"/>
          </a:xfrm>
        </p:spPr>
        <p:txBody>
          <a:bodyPr>
            <a:normAutofit fontScale="92500"/>
          </a:bodyPr>
          <a:lstStyle/>
          <a:p>
            <a:r>
              <a:rPr lang="en-US" altLang="zh-TW" sz="36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抱持運動家精神，賽前妥善準備，比賽時努力</a:t>
            </a:r>
            <a:r>
              <a:rPr lang="en-US" altLang="zh-TW" sz="36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﹑</a:t>
            </a:r>
            <a:r>
              <a:rPr lang="zh-TW" altLang="en-US" sz="36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盡力展現</a:t>
            </a:r>
          </a:p>
          <a:p>
            <a:r>
              <a:rPr lang="en-US" altLang="zh-TW" sz="36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比賽當天的</a:t>
            </a:r>
            <a:r>
              <a:rPr lang="zh-TW" altLang="en-US" sz="3600" kern="100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服裝儀容</a:t>
            </a:r>
            <a:r>
              <a:rPr lang="zh-TW" altLang="en-US" sz="36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需整齊清潔</a:t>
            </a:r>
          </a:p>
          <a:p>
            <a:r>
              <a:rPr lang="en-US" altLang="zh-TW" sz="36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比賽</a:t>
            </a:r>
            <a:r>
              <a:rPr lang="zh-TW" altLang="en-US" sz="3600" kern="100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地點與時程</a:t>
            </a:r>
            <a:r>
              <a:rPr lang="zh-TW" altLang="en-US" sz="36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皆已公告校網，請依據參賽項目到場</a:t>
            </a:r>
          </a:p>
          <a:p>
            <a:r>
              <a:rPr lang="zh-TW" altLang="en-US" sz="36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6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若有突發狀況無法參賽，</a:t>
            </a:r>
            <a:r>
              <a:rPr lang="zh-TW" altLang="en-US" sz="3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務必告知導師與教務處人員</a:t>
            </a:r>
            <a:r>
              <a:rPr lang="en-US" altLang="zh-TW" sz="36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kern="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參賽時遵守場務規定，並保持肅靜，</a:t>
            </a:r>
            <a:r>
              <a:rPr lang="zh-TW" altLang="en-US" sz="3600" kern="100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尊重其他選手</a:t>
            </a:r>
            <a:endParaRPr lang="en-US" altLang="zh-TW" sz="3600" kern="100" dirty="0">
              <a:solidFill>
                <a:schemeClr val="tx1"/>
              </a:solidFill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6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比賽完後</a:t>
            </a:r>
            <a:r>
              <a:rPr lang="zh-TW" altLang="en-US" sz="3600" kern="100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安靜在競賽場等待</a:t>
            </a:r>
            <a:r>
              <a:rPr lang="zh-TW" altLang="en-US" sz="36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，直到講評結束</a:t>
            </a:r>
            <a:endParaRPr lang="en-US" altLang="zh-TW" sz="3600" kern="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6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比賽結束後立即返回教室，</a:t>
            </a:r>
            <a:r>
              <a:rPr lang="zh-TW" altLang="en-US" sz="3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不得在校園逗留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366347ED-6F3E-7397-1909-81939B097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447" y="0"/>
            <a:ext cx="6263824" cy="1371600"/>
          </a:xfrm>
        </p:spPr>
        <p:txBody>
          <a:bodyPr/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賽前叮嚀、賽後安排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66443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513</TotalTime>
  <Words>393</Words>
  <Application>Microsoft Office PowerPoint</Application>
  <PresentationFormat>寬螢幕</PresentationFormat>
  <Paragraphs>35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0" baseType="lpstr">
      <vt:lpstr>標楷體</vt:lpstr>
      <vt:lpstr>Calibri</vt:lpstr>
      <vt:lpstr>Calibri Light</vt:lpstr>
      <vt:lpstr>回顧</vt:lpstr>
      <vt:lpstr>112學年度明義國小校內語文競賽</vt:lpstr>
      <vt:lpstr>參賽項目說明：字音字形</vt:lpstr>
      <vt:lpstr>參賽項目說明：硬筆/書法</vt:lpstr>
      <vt:lpstr>參賽項目說明：作文</vt:lpstr>
      <vt:lpstr>參賽項目說明：說故事</vt:lpstr>
      <vt:lpstr>賽前叮嚀、賽後安排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105學年度校內語文競賽</dc:title>
  <dc:creator>my120</dc:creator>
  <cp:lastModifiedBy>enchi liu</cp:lastModifiedBy>
  <cp:revision>32</cp:revision>
  <cp:lastPrinted>2020-03-17T07:03:38Z</cp:lastPrinted>
  <dcterms:created xsi:type="dcterms:W3CDTF">2016-11-04T04:21:31Z</dcterms:created>
  <dcterms:modified xsi:type="dcterms:W3CDTF">2024-04-07T18:38:03Z</dcterms:modified>
</cp:coreProperties>
</file>